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2016-10-26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20830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2016</a:t>
            </a:r>
            <a:r>
              <a:rPr lang="ko-KR" altLang="en-US" sz="2800" dirty="0" smtClean="0">
                <a:latin typeface="+mj-ea"/>
              </a:rPr>
              <a:t>년도 </a:t>
            </a:r>
            <a:r>
              <a:rPr lang="en-US" altLang="ko-KR" sz="2800" dirty="0" smtClean="0">
                <a:latin typeface="+mj-ea"/>
              </a:rPr>
              <a:t>10</a:t>
            </a:r>
            <a:r>
              <a:rPr lang="ko-KR" altLang="en-US" sz="2800" dirty="0" smtClean="0">
                <a:latin typeface="+mj-ea"/>
              </a:rPr>
              <a:t>월</a:t>
            </a:r>
            <a:r>
              <a:rPr lang="en-US" altLang="ko-KR" sz="2800" dirty="0" smtClean="0">
                <a:latin typeface="+mj-ea"/>
              </a:rPr>
              <a:t>~12</a:t>
            </a:r>
            <a:r>
              <a:rPr lang="ko-KR" altLang="en-US" sz="2800" dirty="0" smtClean="0">
                <a:latin typeface="+mj-ea"/>
              </a:rPr>
              <a:t>월 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주민자치센터 프로그램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03648" y="1268760"/>
          <a:ext cx="6984777" cy="4810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9"/>
                <a:gridCol w="1872208"/>
                <a:gridCol w="1152127"/>
                <a:gridCol w="1152128"/>
                <a:gridCol w="1296145"/>
              </a:tblGrid>
              <a:tr h="5040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장소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강사소개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박성열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03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스포츠댄스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(11:30~12:30)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(17:00~18:00), </a:t>
                      </a: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(16:30~17:30)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윤정순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박부전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이현미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19:20~20:30)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20:00~21:00)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이윤정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 gridSpan="5">
                  <a:txBody>
                    <a:bodyPr/>
                    <a:lstStyle/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수료기간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개월 과정                    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대      상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주민  누구나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모집인원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인원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충원시까지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             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신청방법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주안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3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동 주민센터 방문 접수  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304</TotalTime>
  <Words>170</Words>
  <Application>Microsoft Office PowerPoint</Application>
  <PresentationFormat>화면 슬라이드 쇼(4:3)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태양</vt:lpstr>
      <vt:lpstr>2016년도 10월~12월 주안3동 주민자치센터 프로그램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user</cp:lastModifiedBy>
  <cp:revision>25</cp:revision>
  <dcterms:created xsi:type="dcterms:W3CDTF">2015-03-18T01:15:56Z</dcterms:created>
  <dcterms:modified xsi:type="dcterms:W3CDTF">2016-10-26T01:05:07Z</dcterms:modified>
</cp:coreProperties>
</file>